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  <p:sldId id="411" r:id="rId4"/>
    <p:sldId id="415" r:id="rId5"/>
    <p:sldId id="417" r:id="rId6"/>
    <p:sldId id="418" r:id="rId7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68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5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6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13765" y="1524635"/>
            <a:ext cx="10365105" cy="11988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36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图解中共沈阳市委审计委员会第七次会议</a:t>
            </a:r>
            <a:endParaRPr lang="zh-CN" altLang="en-US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zh-CN" altLang="en-US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9945" y="3865245"/>
            <a:ext cx="10365105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zh-CN" sz="36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市委审计委员会办公室秘书处</a:t>
            </a:r>
            <a:endParaRPr lang="zh-CN" altLang="zh-CN" sz="36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29665" y="1519555"/>
            <a:ext cx="1024382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</a:pPr>
            <a:r>
              <a:rPr lang="en-US" altLang="zh-CN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</a:t>
            </a:r>
            <a:r>
              <a:rPr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近日，市委召开市委审计委员会第七次会议，深入学习贯彻习近平总书记关于审计工作的重要指示精神，传达学习全国审计工作会议和省委审计委员会会议精神，总结2021年全市审计工作，研究部署2022年工作任务。省委常委、市委书记、市委审计委员会主任王新伟主持会议并讲话。市委副书记、市长、市委审计委员会副主任吕志成出席会议。</a:t>
            </a:r>
            <a:endParaRPr sz="24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7275" y="797560"/>
            <a:ext cx="1024382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</a:pPr>
            <a:r>
              <a:rPr lang="en-US" altLang="zh-CN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</a:t>
            </a:r>
            <a:r>
              <a:rPr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会议指出，要深入学习贯彻习近平总书记关于审计工作的重要论述，坚决贯彻党中央决策部署及省委要求，认真落实市委审计委员会2022年度工作要点确定的5个方面重点任务，高效实施2022年度统一组织审计项目计划安排的7个方面46个具体项目，一体推进揭示问题、规范管理、促进改革，推动新时代审计工作高质量发展，为振兴发展提供有力保障。</a:t>
            </a:r>
            <a:endParaRPr sz="24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7275" y="1147445"/>
            <a:ext cx="1024382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</a:pPr>
            <a:r>
              <a:rPr lang="en-US" altLang="zh-CN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     </a:t>
            </a:r>
            <a:r>
              <a:rPr sz="24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会议强调，必须把牢审计监督首先是经济监督的精准定位，创新审计工作方式方法，扎实推进常态化“经济体检”，当好宏观调控的“工具箱”、国家财产的“看门人”、经济安全的“守护者”。</a:t>
            </a:r>
            <a:endParaRPr sz="24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57275" y="1147445"/>
            <a:ext cx="10243820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200000"/>
              </a:lnSpc>
            </a:pPr>
            <a:r>
              <a:rPr b="1">
                <a:solidFill>
                  <a:schemeClr val="accent2">
                    <a:lumMod val="60000"/>
                    <a:lumOff val="40000"/>
                  </a:schemeClr>
                </a:solidFill>
                <a:sym typeface="+mn-ea"/>
              </a:rPr>
              <a:t>要围绕做好“六稳”工作、落实“六保”任务，跟踪审计科技创新、营商环境等领域政策落实情况，实施数字经济发展、老旧小区改造等审计项目，确保各项政策落到实处。要健全风险监测预警机制，开展担保企业风险防控专项审计调查，揭示经济、财物、生态等领域突出风险，及时反映影响经济安全的苗头性、倾向性、普遍性问题。要加强财政资金监管，重点关注财政资金支出强度、预算执行管理、专项资金使用等情况，强化效率评估，维护财经纪律严肃性。要推进领导干部经济责任审计、自然资源资产离任审计，监督重大权力规范运行。要扎实做好审计“后半篇文章”，压紧压实各方责任，跟踪督促检查，实行对账销号管理，举一反三、建章立制，完善审计监督与党政督查协调联动机制。要坚持把政治导向、政治要求贯穿审计工作全过程，强化审计权力运行制约，建好用好审计数据分析实验室，做到敢审敢严、真审真严、凡审必严。</a:t>
            </a:r>
            <a:endParaRPr sz="24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8.xml><?xml version="1.0" encoding="utf-8"?>
<p:tagLst xmlns:p="http://schemas.openxmlformats.org/presentationml/2006/main">
  <p:tag name="KSO_WPP_MARK_KEY" val="379b3c7f-87a0-40e4-b441-954790143b8f"/>
  <p:tag name="COMMONDATA" val="eyJoZGlkIjoiMDkwNWI5MGY0YjRiNmRkMjkyOTQyNDg1MzcwMDE4OGU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829</Words>
  <Application>WPS 演示</Application>
  <PresentationFormat>宽屏</PresentationFormat>
  <Paragraphs>13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由庆华</cp:lastModifiedBy>
  <cp:revision>178</cp:revision>
  <dcterms:created xsi:type="dcterms:W3CDTF">2019-06-19T02:08:00Z</dcterms:created>
  <dcterms:modified xsi:type="dcterms:W3CDTF">2023-01-03T03:29:04Z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4258F3A528454AD4B1AC28E5FB803BDF</vt:lpwstr>
  </property>
</Properties>
</file>