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1" r:id="rId4"/>
    <p:sldId id="414" r:id="rId5"/>
    <p:sldId id="415" r:id="rId6"/>
    <p:sldId id="41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13765" y="1524635"/>
            <a:ext cx="10365105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图解中共沈阳市委审计委员会第五次会议</a:t>
            </a:r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9945" y="3865245"/>
            <a:ext cx="1036510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zh-CN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市委审计委员会办公室秘书处</a:t>
            </a:r>
            <a:endParaRPr lang="zh-CN" altLang="zh-CN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9665" y="1519555"/>
            <a:ext cx="1024382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zh-CN" altLang="en-US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4月20日，市委审计委员会召开第五次会议，深入学习贯彻习近平总书记关于审计工作的重要讲话精神，研究部署下一阶段审计工作，审议通过相关文件。省委常委、市委书记、市委审计委员会主任张雷主持会议并讲话</a:t>
            </a:r>
            <a:endParaRPr lang="zh-CN" altLang="en-US"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740410" y="911860"/>
            <a:ext cx="10711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chemeClr val="bg1"/>
                </a:solidFill>
              </a:rPr>
              <a:t>参加市委审计委员会第五次会议的委员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0410" y="2072640"/>
            <a:ext cx="1071118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chemeClr val="bg1"/>
                </a:solidFill>
              </a:rPr>
              <a:t>         </a:t>
            </a:r>
            <a:r>
              <a:rPr lang="zh-CN" altLang="en-US" sz="2400">
                <a:solidFill>
                  <a:schemeClr val="bg1"/>
                </a:solidFill>
              </a:rPr>
              <a:t>市委审计委员会主</a:t>
            </a:r>
            <a:r>
              <a:rPr lang="en-US" altLang="zh-CN" sz="2400">
                <a:solidFill>
                  <a:schemeClr val="bg1"/>
                </a:solidFill>
              </a:rPr>
              <a:t>    </a:t>
            </a:r>
            <a:r>
              <a:rPr lang="zh-CN" altLang="en-US" sz="2400">
                <a:solidFill>
                  <a:schemeClr val="bg1"/>
                </a:solidFill>
              </a:rPr>
              <a:t>任：张</a:t>
            </a:r>
            <a:r>
              <a:rPr lang="en-US" altLang="zh-CN" sz="2400">
                <a:solidFill>
                  <a:schemeClr val="bg1"/>
                </a:solidFill>
              </a:rPr>
              <a:t>  </a:t>
            </a:r>
            <a:r>
              <a:rPr lang="zh-CN" altLang="en-US" sz="2400">
                <a:solidFill>
                  <a:schemeClr val="bg1"/>
                </a:solidFill>
              </a:rPr>
              <a:t>雷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en-US" altLang="zh-CN" sz="2400">
                <a:solidFill>
                  <a:schemeClr val="bg1"/>
                </a:solidFill>
              </a:rPr>
              <a:t>         </a:t>
            </a:r>
            <a:r>
              <a:rPr lang="zh-CN" altLang="en-US" sz="2400">
                <a:solidFill>
                  <a:schemeClr val="bg1"/>
                </a:solidFill>
              </a:rPr>
              <a:t>市委审计委员会副主任：王新伟、刘晓东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en-US" altLang="zh-CN" sz="2400">
                <a:solidFill>
                  <a:schemeClr val="bg1"/>
                </a:solidFill>
              </a:rPr>
              <a:t>         </a:t>
            </a:r>
            <a:r>
              <a:rPr lang="zh-CN" altLang="en-US" sz="2400">
                <a:solidFill>
                  <a:schemeClr val="bg1"/>
                </a:solidFill>
              </a:rPr>
              <a:t>市委审计委员会成</a:t>
            </a:r>
            <a:r>
              <a:rPr lang="en-US" altLang="zh-CN" sz="2400">
                <a:solidFill>
                  <a:schemeClr val="bg1"/>
                </a:solidFill>
              </a:rPr>
              <a:t>    </a:t>
            </a:r>
            <a:r>
              <a:rPr lang="zh-CN" altLang="en-US" sz="2400">
                <a:solidFill>
                  <a:schemeClr val="bg1"/>
                </a:solidFill>
              </a:rPr>
              <a:t>员：王冬石、李  军、马占春、曹  鹏、邱立全、</a:t>
            </a:r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</a:t>
            </a:r>
            <a:r>
              <a:rPr lang="en-US" altLang="zh-CN" sz="2400">
                <a:solidFill>
                  <a:schemeClr val="bg1"/>
                </a:solidFill>
              </a:rPr>
              <a:t>                                                </a:t>
            </a:r>
            <a:endParaRPr lang="en-US" altLang="zh-CN" sz="2400">
              <a:solidFill>
                <a:schemeClr val="bg1"/>
              </a:solidFill>
            </a:endParaRPr>
          </a:p>
          <a:p>
            <a:r>
              <a:rPr lang="en-US" altLang="zh-CN" sz="2400">
                <a:solidFill>
                  <a:schemeClr val="bg1"/>
                </a:solidFill>
              </a:rPr>
              <a:t>                                                 </a:t>
            </a:r>
            <a:r>
              <a:rPr lang="zh-CN" altLang="en-US" sz="2400">
                <a:solidFill>
                  <a:schemeClr val="bg1"/>
                </a:solidFill>
              </a:rPr>
              <a:t>刘莹光、孙百如、吴向国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797560"/>
            <a:ext cx="1024382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会议强调，要深入学习贯彻习近平总书记关于审计工作的重要讲话精神，增强“四个意识”、坚定“四个自信”、做到“两个维护”，不断提高政治判断力、政治领悟力、政治执行力，坚决落实好党中央决策部署和省委工作要求，更好履行审计监督职责，扎实做好常态化“经济体检”工作，为推动沈阳新时代全面振兴全方位振兴取得新突破、建设国家中心城市保驾护航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1147445"/>
            <a:ext cx="1024382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会议指出，要突出审计重点，聚焦重大决策部署、经济高质量发展、防范重大风险、权力运行和责任落实等方面，不断拓展审计监督广度和深度。要创新方式方法，改进审计管理和组织方式，扎实推进大数据审计，抓好审计发现的问题整改。要打造审计铁军，提高政治能力、专业能力、宏观政策研究能力和审计信息化能力，推动审计工作迈上新台阶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WPS 演示</Application>
  <PresentationFormat>宽屏</PresentationFormat>
  <Paragraphs>22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雪宝</cp:lastModifiedBy>
  <cp:revision>177</cp:revision>
  <dcterms:created xsi:type="dcterms:W3CDTF">2019-06-19T02:08:00Z</dcterms:created>
  <dcterms:modified xsi:type="dcterms:W3CDTF">2021-09-18T07:38:02Z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>46AD90933D384C6A947F88B6DA1CECBF</vt:lpwstr>
  </property>
</Properties>
</file>