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09" r:id="rId3"/>
    <p:sldId id="411" r:id="rId4"/>
    <p:sldId id="415" r:id="rId5"/>
    <p:sldId id="417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3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4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5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6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913765" y="1524635"/>
            <a:ext cx="10365105" cy="119888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zh-CN" altLang="en-US" sz="36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图解中共沈阳市委审计委员会第三次会议</a:t>
            </a:r>
            <a:endParaRPr lang="zh-CN" altLang="en-US" sz="3600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zh-CN" altLang="en-US" sz="3600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829945" y="3865245"/>
            <a:ext cx="10365105" cy="64516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zh-CN" altLang="zh-CN" sz="36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市审计委员会办公室秘书处</a:t>
            </a:r>
            <a:endParaRPr lang="zh-CN" altLang="zh-CN" sz="3600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04265" y="1546225"/>
            <a:ext cx="10243820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200000"/>
              </a:lnSpc>
            </a:pPr>
            <a:r>
              <a:rPr lang="en-US" altLang="zh-CN" b="1">
                <a:solidFill>
                  <a:schemeClr val="accent2">
                    <a:lumMod val="60000"/>
                    <a:lumOff val="40000"/>
                  </a:schemeClr>
                </a:solidFill>
              </a:rPr>
              <a:t>    </a:t>
            </a:r>
            <a:r>
              <a:rPr lang="en-US" altLang="zh-CN" sz="24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sz="24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3月3日，市委审计委员会召开第三次会议，传达学习习近平总书记关于审计工作重要指示精神，传达学习李克强总理有关要求及全国、全省审计工作会议和省委审计委员会会议精神，研究部署我市贯彻落实工作。省委常委、市委书记、市委审计委员会主任张雷主持会议并讲话，市委副书记、市长、市委审计委员会副主任姜有为出席会议，市委副书记、市委审计委员会副主任刘晓东、市委审计委员会委员参加会议。</a:t>
            </a:r>
            <a:endParaRPr sz="2400" b="1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04265" y="300990"/>
            <a:ext cx="53555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200000"/>
              </a:lnSpc>
              <a:buClrTx/>
              <a:buSzTx/>
              <a:buFontTx/>
            </a:pPr>
            <a:r>
              <a:rPr lang="zh-CN" sz="24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会议主要任务和</a:t>
            </a:r>
            <a:r>
              <a:rPr sz="24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基本情况</a:t>
            </a:r>
            <a:endParaRPr sz="2400" b="1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57275" y="797560"/>
            <a:ext cx="10243820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200000"/>
              </a:lnSpc>
            </a:pPr>
            <a:r>
              <a:rPr lang="en-US" altLang="zh-CN" b="1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zh-CN" sz="24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</a:t>
            </a:r>
            <a:r>
              <a:rPr sz="24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会议强调，要从增强“四个意识”、坚定“四个自信”、做到“两个维护”的高度，深入学习贯彻习近平总书记关于审计工作的重要指示精神，把加强党对审计工作的集中统一领导贯穿审计工作全过程，依法履行审计监督职责，做好常态化“经济体检”，发挥反腐倡廉“利剑”作用，更好地服务沈阳高质量发展、新时代振兴。</a:t>
            </a:r>
            <a:endParaRPr sz="2400" b="1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57275" y="1147445"/>
            <a:ext cx="10243820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200000"/>
              </a:lnSpc>
            </a:pPr>
            <a:r>
              <a:rPr lang="en-US" altLang="zh-CN" b="1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zh-CN" sz="24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</a:t>
            </a:r>
            <a:r>
              <a:rPr sz="24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会议指出，要着眼于统筹做好疫情防控和经济社会发展工作，坚持从严、精准、全面，充分发挥审计工作的特长和优势，抓住事关全局的重点领域和关键环节，增强工作的针对性和实效性。要坚持一盘棋，压实责任、明确任务，形成各个方面齐抓共管、通力协作做好审计工作的强大合力。要强化改革创新精神，丰富工作方法，抓好资源统筹，打造审计铁军，为新时代审计事业发展提供坚强保证。</a:t>
            </a:r>
            <a:endParaRPr sz="2400" b="1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565</Words>
  <Application>WPS 演示</Application>
  <PresentationFormat>宽屏</PresentationFormat>
  <Paragraphs>13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秘书</cp:lastModifiedBy>
  <cp:revision>178</cp:revision>
  <dcterms:created xsi:type="dcterms:W3CDTF">2019-06-19T02:08:00Z</dcterms:created>
  <dcterms:modified xsi:type="dcterms:W3CDTF">2021-06-24T02:14:01Z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46AD90933D384C6A947F88B6DA1CECBF</vt:lpwstr>
  </property>
</Properties>
</file>