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1" r:id="rId4"/>
    <p:sldId id="415" r:id="rId5"/>
    <p:sldId id="41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13765" y="1524635"/>
            <a:ext cx="10365105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图解中共沈阳市委审计委员会第四次会议</a:t>
            </a:r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9945" y="3865245"/>
            <a:ext cx="1036510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zh-CN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市审计委员会办公室秘书处</a:t>
            </a:r>
            <a:endParaRPr lang="zh-CN" altLang="zh-CN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9665" y="2279650"/>
            <a:ext cx="1024382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8月12日，市委审计委员会召开第四次会议，深入学习贯彻习近平总书记关于审计工作的重要讲话精神，研究部署下一阶段审计工作。省委常委、市委书记、市委审计委员会主任张雷主持会议并讲话，市委副书记、市委审计委员会副主任刘晓东出席会议，市委审计委员会委员参加会议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4265" y="878205"/>
            <a:ext cx="53555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200000"/>
              </a:lnSpc>
              <a:buClrTx/>
              <a:buSzTx/>
              <a:buFontTx/>
            </a:pP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基本情况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797560"/>
            <a:ext cx="1024382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会议强调，要深入学习贯彻落实习近平总书记关于审计工作的重要讲话精神，增强“四个意识”、坚定“四个自信”、做到“两个维护”，全面履行审计监督职责，不断拓展审计的广度和深度，为沈阳高质量发展、新时代振兴保驾护航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1147445"/>
            <a:ext cx="1024382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会议强调，要坚持围绕中心、服务大局，聚焦重点领域和关键环节，持续加大审计力度，确保各项政策落到实处、发挥实效。要全面做好审计整改工作，注重建立长效机制，做到源头治理、标本兼治，提升审计结果运用效率效能。要强化法治思维和制度意识，大力推进审计信息化建设和大数据审计，不断提升专业能力，打造高素质专业化的审计铁军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WPS 演示</Application>
  <PresentationFormat>宽屏</PresentationFormat>
  <Paragraphs>13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秘书</cp:lastModifiedBy>
  <cp:revision>177</cp:revision>
  <dcterms:created xsi:type="dcterms:W3CDTF">2019-06-19T02:08:00Z</dcterms:created>
  <dcterms:modified xsi:type="dcterms:W3CDTF">2021-06-24T01:58:56Z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46AD90933D384C6A947F88B6DA1CECBF</vt:lpwstr>
  </property>
</Properties>
</file>